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2" r:id="rId16"/>
    <p:sldId id="271" r:id="rId17"/>
    <p:sldId id="274" r:id="rId18"/>
    <p:sldId id="275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11F7-EBFA-4225-A111-C69FD0EB4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E572-43BB-4FEB-9878-A86A83A91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C26D-52A3-466F-909B-9696A9CC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00F4-2611-4FCD-81EF-B98C3A17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5AE00-57E0-46A3-ABF3-A4C9D30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E2E4-9AC5-4B24-8E45-7EBEB6A7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BBE09-8BC2-481D-93FE-E7A5F6E0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FE61-E4DE-44CE-B13B-E213DF41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2FC8-57B8-4064-86B8-49573E3C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31-25E1-4BF5-89B5-4CED7A0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4F58D-F01B-4D22-A966-5BA5DF8A5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BC3D7-6A0E-4559-8390-679B4AE9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E078-EB6B-4F98-97A6-680EDBF2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21B7-4021-4474-8415-69C67398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BF3A5-8CF8-41BF-B193-73829895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2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08F9-841D-4843-B5AD-63A313B6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102A-56BE-4162-B322-2021C3C2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71AC5-E850-4FB0-8546-9E33FCA9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B005-59F4-4CED-935F-1B3FC3BB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E0CE-525D-44C7-A730-B5855B42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0334-CA05-4D88-82D7-A741D04F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507B9-C004-462C-8DC8-9FD69A623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3DDA1-73D8-4FB7-B036-81F638B1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F872-73AF-4C6F-AEEE-A30773D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2400-682C-4A96-803A-67F9F7DF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EB74-BF67-46DB-8FAE-7301B25A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5706-A32C-4374-9039-1698FCA87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AB450-F2F5-4E6A-BBA0-6E641D2B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DB9D-A356-4DA1-899F-88FA1841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261BF-9CFE-455A-A78A-D3A51640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CAEB3-C782-4F88-AAE1-EBF83939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B39-A1BD-41A7-AA87-4AAA27DA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BAF3-046D-4570-8DBC-C23ACFFA5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2BF57-8B75-430D-9ED9-5B2A96DD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A675A-588B-40CA-B5BA-08C91051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15CE2-4F06-4B0F-9A53-C757BDF8D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4DB5C-2987-4BA6-82E2-A7BA8D4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C3CAC-2BBD-4ABA-A342-0F48D57B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78BEA-CC10-43E4-9997-D4D467F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5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A3BC-CC50-41C4-A9F9-4DAB9233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5BDF3-4DF7-45DB-A2B9-4B360029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77574-F39B-4FAA-9941-6AB8E998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C9689-E4A8-4B43-A0C8-B79CAA49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FD6E-44AE-4AA0-AD80-098D18F4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E91D6-2629-45DD-A700-60948D70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D61-AB43-42B5-811D-ABBC59CC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9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D60D-6A24-47F0-A5A6-583C88FA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E8D2-5767-4013-AFE6-89ACC7AA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1BE1-124E-4E1E-B69C-0D6AADAB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66854-A1F7-4B64-80F0-525D2F7C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0855D-38A8-44A8-A92E-28BDF16F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8428-2AD4-4A4C-86A6-66499E1F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7E54-E484-4116-A9A3-D4699787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51A2A-1AEC-4113-A758-2121CEC90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B80F-2A56-42CA-BC7F-48A2A24C8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7DB0A-5915-498C-B5FF-AE7634F6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98974-AD42-4F35-B3E0-34442F12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7EAC-60CF-4AC4-BE5D-0CDE5E04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E9E46-6020-4C4C-BE2E-CE0CB1A6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089C-FE45-4D99-8262-E98375686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E4AF0-79B4-41B9-8682-521E7B5E7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CA0E-BBD0-41D7-BE72-E7F5F993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71BA-256C-4ED9-BA70-B01E817A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1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E09BF8-7AB8-48F6-8B2E-BCF4CA084A29}"/>
              </a:ext>
            </a:extLst>
          </p:cNvPr>
          <p:cNvSpPr/>
          <p:nvPr/>
        </p:nvSpPr>
        <p:spPr>
          <a:xfrm>
            <a:off x="5989067" y="2574369"/>
            <a:ext cx="4686953" cy="192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5F7F6-6AA7-4171-9263-39B8C832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67" y="2574370"/>
            <a:ext cx="4686954" cy="1924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CDB936-C7BF-4EA5-BA44-B6273E73A7F6}"/>
              </a:ext>
            </a:extLst>
          </p:cNvPr>
          <p:cNvSpPr/>
          <p:nvPr/>
        </p:nvSpPr>
        <p:spPr>
          <a:xfrm>
            <a:off x="1047363" y="2574370"/>
            <a:ext cx="4163006" cy="144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3128C3-03C9-4B95-B73E-F648B4BA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3" y="2574370"/>
            <a:ext cx="4163006" cy="1448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54505" y="2069432"/>
            <a:ext cx="972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  				     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29170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EACF8-149A-4996-BC24-612F46B8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84" y="551297"/>
            <a:ext cx="6096000" cy="5238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47A90-064C-4AA4-95BB-B6A8F4028AB2}"/>
              </a:ext>
            </a:extLst>
          </p:cNvPr>
          <p:cNvSpPr txBox="1"/>
          <p:nvPr/>
        </p:nvSpPr>
        <p:spPr>
          <a:xfrm>
            <a:off x="4391025" y="771525"/>
            <a:ext cx="188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4A65-A8BD-4E91-9751-5EDC473A9767}"/>
              </a:ext>
            </a:extLst>
          </p:cNvPr>
          <p:cNvSpPr txBox="1"/>
          <p:nvPr/>
        </p:nvSpPr>
        <p:spPr>
          <a:xfrm>
            <a:off x="4428611" y="3560513"/>
            <a:ext cx="2349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 with an upcoming deadline</a:t>
            </a:r>
          </a:p>
        </p:txBody>
      </p:sp>
    </p:spTree>
    <p:extLst>
      <p:ext uri="{BB962C8B-B14F-4D97-AF65-F5344CB8AC3E}">
        <p14:creationId xmlns:p14="http://schemas.microsoft.com/office/powerpoint/2010/main" val="157353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BE2E5-F410-4611-B5A7-004AD9FE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61" y="1712022"/>
            <a:ext cx="8534400" cy="476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A23CEF-B280-4D36-B2E1-FF52CBFAEC3C}"/>
              </a:ext>
            </a:extLst>
          </p:cNvPr>
          <p:cNvSpPr/>
          <p:nvPr/>
        </p:nvSpPr>
        <p:spPr>
          <a:xfrm>
            <a:off x="7464568" y="5964871"/>
            <a:ext cx="1162050" cy="357188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ebo Medium" panose="020B0604020202020204" pitchFamily="2" charset="-79"/>
                <a:cs typeface="Heebo Medium" panose="020B0604020202020204" pitchFamily="2" charset="-79"/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43093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F76D72-AA2E-452B-B83F-6A00FD44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58" y="1047750"/>
            <a:ext cx="7000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coming Events - Power Apps User Group">
            <a:extLst>
              <a:ext uri="{FF2B5EF4-FFF2-40B4-BE49-F238E27FC236}">
                <a16:creationId xmlns:a16="http://schemas.microsoft.com/office/drawing/2014/main" id="{CBB87161-7DEE-4B01-843F-2059ED64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3" y="1457327"/>
            <a:ext cx="1736352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 BI | Logopedia | Fandom">
            <a:extLst>
              <a:ext uri="{FF2B5EF4-FFF2-40B4-BE49-F238E27FC236}">
                <a16:creationId xmlns:a16="http://schemas.microsoft.com/office/drawing/2014/main" id="{642EA58F-8E9E-4FD0-8D31-25FE6C4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71" y="1195388"/>
            <a:ext cx="85096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icrosoft Excel Logo in SVG Vector or PNG File ...">
            <a:extLst>
              <a:ext uri="{FF2B5EF4-FFF2-40B4-BE49-F238E27FC236}">
                <a16:creationId xmlns:a16="http://schemas.microsoft.com/office/drawing/2014/main" id="{C53580A7-30FE-419C-8534-A54DEBD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8" y="1008452"/>
            <a:ext cx="1037643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unveils a clean logo for the Azure product">
            <a:extLst>
              <a:ext uri="{FF2B5EF4-FFF2-40B4-BE49-F238E27FC236}">
                <a16:creationId xmlns:a16="http://schemas.microsoft.com/office/drawing/2014/main" id="{296FAD9B-9BA4-47A7-9BCB-42565922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42" y="2397910"/>
            <a:ext cx="1229019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3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C4D30-0438-42EB-A6CE-0640F970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35" y="1589210"/>
            <a:ext cx="7620000" cy="428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49CFA-3C33-47FA-A32F-2C570FC7A581}"/>
              </a:ext>
            </a:extLst>
          </p:cNvPr>
          <p:cNvSpPr txBox="1"/>
          <p:nvPr/>
        </p:nvSpPr>
        <p:spPr>
          <a:xfrm>
            <a:off x="1019175" y="719138"/>
            <a:ext cx="7129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Neue" pitchFamily="2" charset="0"/>
              </a:rPr>
              <a:t>Salesman: *slaps roof*</a:t>
            </a:r>
          </a:p>
          <a:p>
            <a:r>
              <a:rPr lang="en-US" sz="2800" b="1" dirty="0">
                <a:latin typeface="HelveticaNeue" pitchFamily="2" charset="0"/>
              </a:rPr>
              <a:t>“This dashboard can fit so much chartjunk in it”</a:t>
            </a:r>
          </a:p>
        </p:txBody>
      </p:sp>
    </p:spTree>
    <p:extLst>
      <p:ext uri="{BB962C8B-B14F-4D97-AF65-F5344CB8AC3E}">
        <p14:creationId xmlns:p14="http://schemas.microsoft.com/office/powerpoint/2010/main" val="341322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0598D-DE75-4F84-808F-7BC2A668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38" y="1129065"/>
            <a:ext cx="4698517" cy="4649133"/>
          </a:xfrm>
          <a:prstGeom prst="rect">
            <a:avLst/>
          </a:prstGeom>
        </p:spPr>
      </p:pic>
      <p:pic>
        <p:nvPicPr>
          <p:cNvPr id="8" name="Picture 7" descr="A picture containing text, bird, black, oscine&#10;&#10;Description automatically generated">
            <a:extLst>
              <a:ext uri="{FF2B5EF4-FFF2-40B4-BE49-F238E27FC236}">
                <a16:creationId xmlns:a16="http://schemas.microsoft.com/office/drawing/2014/main" id="{353F3A2E-625C-4687-9B9E-C714C420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59" y="2314281"/>
            <a:ext cx="2269038" cy="296364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2B3F83D-E5F1-4434-AF8D-0C22B4891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85" y="1430959"/>
            <a:ext cx="2012262" cy="2012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92863-3826-48C3-80B5-87B1FB7BF522}"/>
              </a:ext>
            </a:extLst>
          </p:cNvPr>
          <p:cNvSpPr txBox="1"/>
          <p:nvPr/>
        </p:nvSpPr>
        <p:spPr>
          <a:xfrm>
            <a:off x="2022049" y="51847"/>
            <a:ext cx="7451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Neue" pitchFamily="2" charset="0"/>
              </a:rPr>
              <a:t>*Slaps cover*</a:t>
            </a:r>
          </a:p>
          <a:p>
            <a:r>
              <a:rPr lang="en-US" sz="3200" b="1" dirty="0">
                <a:latin typeface="HelveticaNeue" pitchFamily="2" charset="0"/>
              </a:rPr>
              <a:t>“This baby makes a great Christmas gift”</a:t>
            </a:r>
          </a:p>
        </p:txBody>
      </p:sp>
    </p:spTree>
    <p:extLst>
      <p:ext uri="{BB962C8B-B14F-4D97-AF65-F5344CB8AC3E}">
        <p14:creationId xmlns:p14="http://schemas.microsoft.com/office/powerpoint/2010/main" val="323155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28505-1680-413D-8C68-870F7C51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2" y="-1704258"/>
            <a:ext cx="10153456" cy="5257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21672-BA0C-4F05-AEFF-4B74A144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52" y="3553441"/>
            <a:ext cx="10172505" cy="5257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BBA34-BDB6-4023-BBB6-810C8C4E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62" y="-1704258"/>
            <a:ext cx="10168695" cy="5257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0B346-AE89-4583-9C64-37D449156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003" y="8811140"/>
            <a:ext cx="10172505" cy="528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A03582-BBA5-48CB-B51F-90FC53F2A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052" y="8822570"/>
            <a:ext cx="10191555" cy="5272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2D97A6-5A4F-48CC-92A1-716D9A5F594F}"/>
              </a:ext>
            </a:extLst>
          </p:cNvPr>
          <p:cNvSpPr txBox="1"/>
          <p:nvPr/>
        </p:nvSpPr>
        <p:spPr>
          <a:xfrm>
            <a:off x="1805651" y="2176041"/>
            <a:ext cx="908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I think it's time for you to start to seriously consider Power Query.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78ACD-F359-4A67-A42E-BF4DFA9E8938}"/>
              </a:ext>
            </a:extLst>
          </p:cNvPr>
          <p:cNvSpPr txBox="1"/>
          <p:nvPr/>
        </p:nvSpPr>
        <p:spPr>
          <a:xfrm>
            <a:off x="1847085" y="7948564"/>
            <a:ext cx="908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you mean?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1E53F-6235-450B-96F2-4F7B4BE45978}"/>
              </a:ext>
            </a:extLst>
          </p:cNvPr>
          <p:cNvSpPr txBox="1"/>
          <p:nvPr/>
        </p:nvSpPr>
        <p:spPr>
          <a:xfrm>
            <a:off x="1263141" y="12868510"/>
            <a:ext cx="10172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I mean? I mean convert that data into a table before you crash the file, you fat workbook.</a:t>
            </a:r>
          </a:p>
        </p:txBody>
      </p:sp>
      <p:pic>
        <p:nvPicPr>
          <p:cNvPr id="1026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663528C8-22B5-4AF5-8136-D1BDB1EBA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1516285" y="-151061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EE16B869-1BDE-4121-9116-44C6AD9FF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492907" y="397612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B0233C84-A210-4939-ABC0-8D5482C49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379089" y="9459487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0D33F8-F769-4579-ACD2-3B357CA1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542" y="-135939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3B067177-1B09-430F-8576-07F217C7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61" y="392108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99ECABD-AE23-4535-BCD1-A22068CD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34" y="9178781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53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20F22821-0389-41C5-902C-710D6B4D5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38" y="1687756"/>
            <a:ext cx="5715000" cy="309562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6C3DBAD-9C44-4C33-AB2C-FB2D91ED4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62" y="1687756"/>
            <a:ext cx="1261338" cy="9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85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2D0A41-99CC-48DF-95B6-79BB0E33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17" y="322792"/>
            <a:ext cx="5177928" cy="561287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C2485A1-49D2-42B2-8632-12FA58F0E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93" y="322792"/>
            <a:ext cx="2088072" cy="1370714"/>
          </a:xfrm>
          <a:prstGeom prst="rect">
            <a:avLst/>
          </a:prstGeom>
        </p:spPr>
      </p:pic>
      <p:pic>
        <p:nvPicPr>
          <p:cNvPr id="1026" name="Picture 2" descr="Working at Alteryx | Glassdoor">
            <a:extLst>
              <a:ext uri="{FF2B5EF4-FFF2-40B4-BE49-F238E27FC236}">
                <a16:creationId xmlns:a16="http://schemas.microsoft.com/office/drawing/2014/main" id="{B3DD5840-2F88-4F30-84B7-55D10000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18" y="3652934"/>
            <a:ext cx="597159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leau - Workforce EdTech">
            <a:extLst>
              <a:ext uri="{FF2B5EF4-FFF2-40B4-BE49-F238E27FC236}">
                <a16:creationId xmlns:a16="http://schemas.microsoft.com/office/drawing/2014/main" id="{88D41595-3A8D-46E6-862E-19A0760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02" y="3596951"/>
            <a:ext cx="687549" cy="6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31E1ED-2FDB-4995-8C67-15039FC2F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19" y="3596951"/>
            <a:ext cx="1237588" cy="6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98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CA7B9-147F-469C-9557-DE3C5DC2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45" y="1835150"/>
            <a:ext cx="4752975" cy="354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67EB2-9075-4448-9279-78E6E2B15FCC}"/>
              </a:ext>
            </a:extLst>
          </p:cNvPr>
          <p:cNvSpPr txBox="1"/>
          <p:nvPr/>
        </p:nvSpPr>
        <p:spPr>
          <a:xfrm>
            <a:off x="2052529" y="1004153"/>
            <a:ext cx="475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Neue" pitchFamily="2" charset="0"/>
              </a:rPr>
              <a:t>Deleting an applied step in Power Query:</a:t>
            </a:r>
          </a:p>
        </p:txBody>
      </p:sp>
    </p:spTree>
    <p:extLst>
      <p:ext uri="{BB962C8B-B14F-4D97-AF65-F5344CB8AC3E}">
        <p14:creationId xmlns:p14="http://schemas.microsoft.com/office/powerpoint/2010/main" val="410253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500CB-3D84-433C-B7EB-C39D2551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67" y="1813144"/>
            <a:ext cx="4834022" cy="376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36403-4E88-4BE7-BE20-BBCF7FABAE89}"/>
              </a:ext>
            </a:extLst>
          </p:cNvPr>
          <p:cNvSpPr txBox="1"/>
          <p:nvPr/>
        </p:nvSpPr>
        <p:spPr>
          <a:xfrm>
            <a:off x="1438703" y="982147"/>
            <a:ext cx="483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Neue" pitchFamily="2" charset="0"/>
                <a:cs typeface="Helvetica" panose="020B0604020202020204" pitchFamily="34" charset="0"/>
              </a:rPr>
              <a:t>“It’s not about the tools, it’s about asking the right questions”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39A0-C685-409B-BA8A-5E2C7A06981B}"/>
              </a:ext>
            </a:extLst>
          </p:cNvPr>
          <p:cNvSpPr txBox="1"/>
          <p:nvPr/>
        </p:nvSpPr>
        <p:spPr>
          <a:xfrm>
            <a:off x="1481567" y="5580282"/>
            <a:ext cx="483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  <a:cs typeface="Helvetica" panose="020B0604020202020204" pitchFamily="34" charset="0"/>
              </a:rPr>
              <a:t>Ought implies can. You can’t answer the questions without the tools</a:t>
            </a:r>
          </a:p>
        </p:txBody>
      </p:sp>
    </p:spTree>
    <p:extLst>
      <p:ext uri="{BB962C8B-B14F-4D97-AF65-F5344CB8AC3E}">
        <p14:creationId xmlns:p14="http://schemas.microsoft.com/office/powerpoint/2010/main" val="377415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11081" y="436691"/>
            <a:ext cx="511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Neue" pitchFamily="2" charset="0"/>
                <a:cs typeface="Helvetica" panose="020B0604020202020204" pitchFamily="34" charset="0"/>
              </a:rPr>
              <a:t>Reject modernity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6F6E7-C0C5-44D1-AE93-45FA95074E00}"/>
              </a:ext>
            </a:extLst>
          </p:cNvPr>
          <p:cNvSpPr txBox="1"/>
          <p:nvPr/>
        </p:nvSpPr>
        <p:spPr>
          <a:xfrm>
            <a:off x="911081" y="3635290"/>
            <a:ext cx="511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Neue" pitchFamily="2" charset="0"/>
                <a:cs typeface="Helvetica" panose="020B0604020202020204" pitchFamily="34" charset="0"/>
              </a:rPr>
              <a:t>Embrace tradition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A091F49-EF28-4C6E-BDB7-D7A7A0A0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72" y="4343176"/>
            <a:ext cx="2455018" cy="2283401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33A07F8-5419-4EE8-BFC7-ADC09408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0" y="2262522"/>
            <a:ext cx="1121419" cy="1121419"/>
          </a:xfrm>
          <a:prstGeom prst="rect">
            <a:avLst/>
          </a:prstGeom>
        </p:spPr>
      </p:pic>
      <p:pic>
        <p:nvPicPr>
          <p:cNvPr id="13" name="Picture 12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2D81D412-60D8-439B-AF9B-398C4817A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81" y="1804880"/>
            <a:ext cx="2007545" cy="73074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83F3C51-7559-4ED5-89A4-EF83B24F0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7" y="1041983"/>
            <a:ext cx="4056565" cy="96919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93D2179-8CE9-4AFA-B52C-924339265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52" y="2703057"/>
            <a:ext cx="2051412" cy="5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D0BE5-6C10-42A6-BFDB-F88DAF01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84" y="1709386"/>
            <a:ext cx="4506181" cy="3054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EF9E0-C523-47C5-908A-1675A46A347C}"/>
              </a:ext>
            </a:extLst>
          </p:cNvPr>
          <p:cNvSpPr txBox="1"/>
          <p:nvPr/>
        </p:nvSpPr>
        <p:spPr>
          <a:xfrm>
            <a:off x="2734284" y="106305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EVERY STEP YOU TAKE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C1D77-F213-47C4-ABAB-8D3521A3DB41}"/>
              </a:ext>
            </a:extLst>
          </p:cNvPr>
          <p:cNvSpPr txBox="1"/>
          <p:nvPr/>
        </p:nvSpPr>
        <p:spPr>
          <a:xfrm>
            <a:off x="2769453" y="476381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I’LL BE WATCHING YOU</a:t>
            </a:r>
          </a:p>
        </p:txBody>
      </p:sp>
    </p:spTree>
    <p:extLst>
      <p:ext uri="{BB962C8B-B14F-4D97-AF65-F5344CB8AC3E}">
        <p14:creationId xmlns:p14="http://schemas.microsoft.com/office/powerpoint/2010/main" val="3547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636098" y="444740"/>
            <a:ext cx="97215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it’s going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DE1B8-B3F1-40FD-8406-A183738C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22" y="485561"/>
            <a:ext cx="7051986" cy="340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2F01D-04C1-48F0-929E-AC836B99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65" y="4147199"/>
            <a:ext cx="7017443" cy="35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0C24F-F4BF-4B88-9730-8C25A9D9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72" y="645881"/>
            <a:ext cx="5656394" cy="565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71C6E-A454-4A6A-9F9D-74BFE2684B56}"/>
              </a:ext>
            </a:extLst>
          </p:cNvPr>
          <p:cNvSpPr txBox="1"/>
          <p:nvPr/>
        </p:nvSpPr>
        <p:spPr>
          <a:xfrm>
            <a:off x="3671210" y="967787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9B630-0C79-4268-9D1A-470F28DE635D}"/>
              </a:ext>
            </a:extLst>
          </p:cNvPr>
          <p:cNvSpPr txBox="1"/>
          <p:nvPr/>
        </p:nvSpPr>
        <p:spPr>
          <a:xfrm>
            <a:off x="5115900" y="1188411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618A6-E742-4829-AA97-DA4FDA4CD98D}"/>
              </a:ext>
            </a:extLst>
          </p:cNvPr>
          <p:cNvSpPr txBox="1"/>
          <p:nvPr/>
        </p:nvSpPr>
        <p:spPr>
          <a:xfrm>
            <a:off x="6210692" y="645881"/>
            <a:ext cx="124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DATA ANALYSTS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462DE-84FB-4C97-9DCA-E550CB448BF2}"/>
              </a:ext>
            </a:extLst>
          </p:cNvPr>
          <p:cNvSpPr txBox="1"/>
          <p:nvPr/>
        </p:nvSpPr>
        <p:spPr>
          <a:xfrm>
            <a:off x="2899879" y="3718763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  <a:endPara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FD07E-7B1B-4547-9CB9-A7CE1FAED16B}"/>
              </a:ext>
            </a:extLst>
          </p:cNvPr>
          <p:cNvSpPr txBox="1"/>
          <p:nvPr/>
        </p:nvSpPr>
        <p:spPr>
          <a:xfrm>
            <a:off x="4902439" y="5051132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REPRODUCIBLE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44949-BFB6-4CA8-A86F-CB3D62F73170}"/>
              </a:ext>
            </a:extLst>
          </p:cNvPr>
          <p:cNvSpPr txBox="1"/>
          <p:nvPr/>
        </p:nvSpPr>
        <p:spPr>
          <a:xfrm>
            <a:off x="4902440" y="5742370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COMPELLING VISUALIZATIONS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F73DE-DF62-46BD-8D37-EAFBA6B79094}"/>
              </a:ext>
            </a:extLst>
          </p:cNvPr>
          <p:cNvSpPr txBox="1"/>
          <p:nvPr/>
        </p:nvSpPr>
        <p:spPr>
          <a:xfrm>
            <a:off x="6497216" y="4410863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ADVANCED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FF201-3A92-4361-A330-1B961124F505}"/>
              </a:ext>
            </a:extLst>
          </p:cNvPr>
          <p:cNvSpPr txBox="1"/>
          <p:nvPr/>
        </p:nvSpPr>
        <p:spPr>
          <a:xfrm>
            <a:off x="6563153" y="5219150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AUTOMATED TASKS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F3C62-C3BD-4756-8359-25A1CE11F3A6}"/>
              </a:ext>
            </a:extLst>
          </p:cNvPr>
          <p:cNvSpPr txBox="1"/>
          <p:nvPr/>
        </p:nvSpPr>
        <p:spPr>
          <a:xfrm>
            <a:off x="6649616" y="5931740"/>
            <a:ext cx="117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HIGHER PAY</a:t>
            </a:r>
          </a:p>
        </p:txBody>
      </p:sp>
    </p:spTree>
    <p:extLst>
      <p:ext uri="{BB962C8B-B14F-4D97-AF65-F5344CB8AC3E}">
        <p14:creationId xmlns:p14="http://schemas.microsoft.com/office/powerpoint/2010/main" val="37347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D392A-831E-41F9-8859-A0760CC1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3123"/>
            <a:ext cx="459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6D5E2-FC0D-4B03-AC21-3B968B5FA976}"/>
              </a:ext>
            </a:extLst>
          </p:cNvPr>
          <p:cNvSpPr txBox="1"/>
          <p:nvPr/>
        </p:nvSpPr>
        <p:spPr>
          <a:xfrm>
            <a:off x="3896022" y="3109549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ACCOUNTANTS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A77AC-9600-4184-9F8B-0D9E0FEF75D4}"/>
              </a:ext>
            </a:extLst>
          </p:cNvPr>
          <p:cNvSpPr txBox="1"/>
          <p:nvPr/>
        </p:nvSpPr>
        <p:spPr>
          <a:xfrm>
            <a:off x="5638801" y="2740217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ANALYSTS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59546-CB4F-4D28-9EF9-A3CFE2558976}"/>
              </a:ext>
            </a:extLst>
          </p:cNvPr>
          <p:cNvSpPr txBox="1"/>
          <p:nvPr/>
        </p:nvSpPr>
        <p:spPr>
          <a:xfrm>
            <a:off x="6966283" y="3244334"/>
            <a:ext cx="1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MARKETERS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05886-B4FB-4CC4-86FD-A6DF202E948D}"/>
              </a:ext>
            </a:extLst>
          </p:cNvPr>
          <p:cNvSpPr txBox="1"/>
          <p:nvPr/>
        </p:nvSpPr>
        <p:spPr>
          <a:xfrm>
            <a:off x="4387515" y="5573562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PHYSICIANS</a:t>
            </a:r>
          </a:p>
        </p:txBody>
      </p:sp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9672B86F-0EC7-4907-A937-A0FB7EA5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18" y="4568600"/>
            <a:ext cx="680620" cy="8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1D1C4-B2BA-46B1-B233-196C974CE00C}"/>
              </a:ext>
            </a:extLst>
          </p:cNvPr>
          <p:cNvSpPr txBox="1"/>
          <p:nvPr/>
        </p:nvSpPr>
        <p:spPr>
          <a:xfrm>
            <a:off x="7038474" y="4628393"/>
            <a:ext cx="134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ENGINEERS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CCE63-7F38-4509-9D68-0AF144D5BE28}"/>
              </a:ext>
            </a:extLst>
          </p:cNvPr>
          <p:cNvSpPr txBox="1"/>
          <p:nvPr/>
        </p:nvSpPr>
        <p:spPr>
          <a:xfrm>
            <a:off x="7038474" y="4201494"/>
            <a:ext cx="126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TEACHERS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70B08-DD9E-407A-AF2B-7485FA8ACC56}"/>
              </a:ext>
            </a:extLst>
          </p:cNvPr>
          <p:cNvSpPr txBox="1"/>
          <p:nvPr/>
        </p:nvSpPr>
        <p:spPr>
          <a:xfrm>
            <a:off x="3968918" y="4866824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ECOLOGISTS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8A2C-AEEA-4BCF-94B5-0E97BD5A5B49}"/>
              </a:ext>
            </a:extLst>
          </p:cNvPr>
          <p:cNvSpPr txBox="1"/>
          <p:nvPr/>
        </p:nvSpPr>
        <p:spPr>
          <a:xfrm>
            <a:off x="4053139" y="4245110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INVESTORS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C300D-C175-4982-AD21-77D811A06189}"/>
              </a:ext>
            </a:extLst>
          </p:cNvPr>
          <p:cNvSpPr txBox="1"/>
          <p:nvPr/>
        </p:nvSpPr>
        <p:spPr>
          <a:xfrm>
            <a:off x="6777789" y="5236156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EVALUATORS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2A811-D04C-4F2F-AB09-A1CBE1366925}"/>
              </a:ext>
            </a:extLst>
          </p:cNvPr>
          <p:cNvSpPr txBox="1"/>
          <p:nvPr/>
        </p:nvSpPr>
        <p:spPr>
          <a:xfrm>
            <a:off x="5358229" y="6007325"/>
            <a:ext cx="179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ADMINISTRATORS</a:t>
            </a:r>
          </a:p>
        </p:txBody>
      </p:sp>
    </p:spTree>
    <p:extLst>
      <p:ext uri="{BB962C8B-B14F-4D97-AF65-F5344CB8AC3E}">
        <p14:creationId xmlns:p14="http://schemas.microsoft.com/office/powerpoint/2010/main" val="55658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2509E7-00EA-408B-90DC-BA6BE30B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489854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C2BAA-2081-4CDA-B807-23137FA4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35" y="4966424"/>
            <a:ext cx="6305429" cy="60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F3002-3D51-42E5-9E1D-202A0DFFA1F0}"/>
              </a:ext>
            </a:extLst>
          </p:cNvPr>
          <p:cNvSpPr txBox="1"/>
          <p:nvPr/>
        </p:nvSpPr>
        <p:spPr>
          <a:xfrm>
            <a:off x="1949570" y="917925"/>
            <a:ext cx="797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  <a:cs typeface="Helvetica" panose="020B0604020202020204" pitchFamily="34" charset="0"/>
              </a:rPr>
              <a:t>CLIPPY GETS HIS REVENGE</a:t>
            </a:r>
          </a:p>
        </p:txBody>
      </p:sp>
    </p:spTree>
    <p:extLst>
      <p:ext uri="{BB962C8B-B14F-4D97-AF65-F5344CB8AC3E}">
        <p14:creationId xmlns:p14="http://schemas.microsoft.com/office/powerpoint/2010/main" val="16126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w ICC joins in the &amp;#39;WandaVison&amp;#39; wink meme - EastMojo">
            <a:extLst>
              <a:ext uri="{FF2B5EF4-FFF2-40B4-BE49-F238E27FC236}">
                <a16:creationId xmlns:a16="http://schemas.microsoft.com/office/drawing/2014/main" id="{3391A743-0018-4589-89CF-4F181389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2914650"/>
            <a:ext cx="617165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D9E00-66B7-4630-81F8-B784556CA66C}"/>
              </a:ext>
            </a:extLst>
          </p:cNvPr>
          <p:cNvSpPr txBox="1"/>
          <p:nvPr/>
        </p:nvSpPr>
        <p:spPr>
          <a:xfrm>
            <a:off x="2081213" y="1960543"/>
            <a:ext cx="669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BI tool with limited statistical capabilities:</a:t>
            </a:r>
          </a:p>
          <a:p>
            <a:r>
              <a:rPr lang="en-US" sz="2800" dirty="0">
                <a:cs typeface="Helvetica" panose="020B0604020202020204" pitchFamily="34" charset="0"/>
              </a:rPr>
              <a:t>“Sure, we can do AI…”</a:t>
            </a:r>
          </a:p>
        </p:txBody>
      </p:sp>
    </p:spTree>
    <p:extLst>
      <p:ext uri="{BB962C8B-B14F-4D97-AF65-F5344CB8AC3E}">
        <p14:creationId xmlns:p14="http://schemas.microsoft.com/office/powerpoint/2010/main" val="219222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D3F4DA-5177-4E81-A2C2-48239821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46" y="209306"/>
            <a:ext cx="47625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EDC5-2C34-4E94-8340-829EB40D3717}"/>
              </a:ext>
            </a:extLst>
          </p:cNvPr>
          <p:cNvSpPr txBox="1"/>
          <p:nvPr/>
        </p:nvSpPr>
        <p:spPr>
          <a:xfrm>
            <a:off x="1433146" y="690033"/>
            <a:ext cx="4633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When you search online to get help and your own post shows up</a:t>
            </a:r>
          </a:p>
        </p:txBody>
      </p:sp>
    </p:spTree>
    <p:extLst>
      <p:ext uri="{BB962C8B-B14F-4D97-AF65-F5344CB8AC3E}">
        <p14:creationId xmlns:p14="http://schemas.microsoft.com/office/powerpoint/2010/main" val="1432574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214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Heebo Medium</vt:lpstr>
      <vt:lpstr>Helvetica</vt:lpstr>
      <vt:lpstr>HelveticaNeue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 Mount</cp:lastModifiedBy>
  <cp:revision>29</cp:revision>
  <dcterms:created xsi:type="dcterms:W3CDTF">2021-07-31T20:46:43Z</dcterms:created>
  <dcterms:modified xsi:type="dcterms:W3CDTF">2021-12-21T13:24:33Z</dcterms:modified>
</cp:coreProperties>
</file>